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7" r:id="rId2"/>
    <p:sldId id="270" r:id="rId3"/>
    <p:sldId id="264" r:id="rId4"/>
    <p:sldId id="263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87"/>
    <p:restoredTop sz="90000"/>
  </p:normalViewPr>
  <p:slideViewPr>
    <p:cSldViewPr snapToGrid="0" snapToObjects="1">
      <p:cViewPr varScale="1">
        <p:scale>
          <a:sx n="92" d="100"/>
          <a:sy n="92" d="100"/>
        </p:scale>
        <p:origin x="184" y="6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gif>
</file>

<file path=ppt/media/image5.tiff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D99EB-916F-CC4E-B11B-B666F8EDD2C2}" type="datetimeFigureOut">
              <a:rPr lang="en-US" smtClean="0"/>
              <a:t>10/8/20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E326D-AC9E-2B42-BA34-DCE008CC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2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of you know what kind of job you want when you graduate?</a:t>
            </a:r>
          </a:p>
          <a:p>
            <a:r>
              <a:rPr lang="en-US" dirty="0"/>
              <a:t>How many of you know you want to work outside of Wisconsin?</a:t>
            </a:r>
          </a:p>
          <a:p>
            <a:r>
              <a:rPr lang="en-US" dirty="0"/>
              <a:t>How many of you have friends and family here and absolutely want to stay in Wisconsin?</a:t>
            </a:r>
          </a:p>
          <a:p>
            <a:endParaRPr lang="en-US" dirty="0"/>
          </a:p>
          <a:p>
            <a:r>
              <a:rPr lang="en-US" dirty="0"/>
              <a:t>How are you going to make yourself stand out in the crowd of new engineers?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In 2015 there were </a:t>
            </a:r>
            <a:r>
              <a:rPr lang="en-US" b="1" dirty="0"/>
              <a:t>106,658</a:t>
            </a:r>
            <a:r>
              <a:rPr lang="en-US" dirty="0"/>
              <a:t> new bachelors degrees in engineering. About a quarter of those were mechanical engineers</a:t>
            </a:r>
          </a:p>
          <a:p>
            <a:pPr marL="0" indent="0">
              <a:buFont typeface="Arial"/>
              <a:buNone/>
            </a:pPr>
            <a:r>
              <a:rPr lang="en-US" dirty="0"/>
              <a:t>.  How are you going to stand out in a crowd?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62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50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sample of job titles from a 2015 survey of undergraduate physics majors after graduation</a:t>
            </a:r>
          </a:p>
          <a:p>
            <a:pPr marL="0" indent="0">
              <a:buNone/>
            </a:pPr>
            <a:r>
              <a:rPr lang="en-US" sz="1200" dirty="0"/>
              <a:t>A physicist is someone who can use quantitative reasoning and create models to solve a variety of problems.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Physicists are generalists while engineers are specialists.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Related but different skill-set.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E326D-AC9E-2B42-BA34-DCE008CC16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9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8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3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4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BCCAE-6FBF-3E41-BA51-419B2EC9975B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5800-2E88-CD4A-A05D-179F7A5A9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zimmermant@uwstout.edu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/>
              <a:t>What is your dream job?</a:t>
            </a:r>
            <a:br>
              <a:rPr lang="en-US" sz="3800"/>
            </a:br>
            <a:br>
              <a:rPr lang="en-US" sz="3800"/>
            </a:br>
            <a:r>
              <a:rPr lang="en-US" sz="3800"/>
              <a:t>Where do you want to work?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2FAEDD-4C70-8C47-A88A-AB9F4445E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84" r="481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3156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300" b="1" u="sng"/>
              <a:t>Engineering 3-2 Programs</a:t>
            </a:r>
            <a:br>
              <a:rPr lang="en-US" sz="2300" b="1" u="sng"/>
            </a:br>
            <a:br>
              <a:rPr lang="en-US" sz="2300"/>
            </a:br>
            <a:r>
              <a:rPr lang="en-US" sz="2300"/>
              <a:t>3 years at one school</a:t>
            </a:r>
            <a:br>
              <a:rPr lang="en-US" sz="2300"/>
            </a:br>
            <a:r>
              <a:rPr lang="en-US" sz="2300"/>
              <a:t>2 years at an engineering school</a:t>
            </a:r>
            <a:br>
              <a:rPr lang="en-US" sz="2300"/>
            </a:br>
            <a:r>
              <a:rPr lang="en-US" sz="2300"/>
              <a:t>Dual Degree in Physics and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570EB-97BE-7642-98E6-04D993320F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83" b="7067"/>
          <a:stretch/>
        </p:blipFill>
        <p:spPr>
          <a:xfrm>
            <a:off x="20" y="10"/>
            <a:ext cx="12191980" cy="3710603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223982" y="3752850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sz="1800" dirty="0"/>
              <a:t>At Stout you can do the same thing in five years without having to change schools</a:t>
            </a:r>
          </a:p>
        </p:txBody>
      </p:sp>
    </p:spTree>
    <p:extLst>
      <p:ext uri="{BB962C8B-B14F-4D97-AF65-F5344CB8AC3E}">
        <p14:creationId xmlns:p14="http://schemas.microsoft.com/office/powerpoint/2010/main" val="2521039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77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+mn-lt"/>
              </a:rPr>
              <a:t>Jobs for Bachelor’s Degrees in Physics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(without an engineering degree.  Think what you could do with a physics degree AND an engineering degree!)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94337"/>
            <a:ext cx="3679209" cy="4351338"/>
          </a:xfrm>
        </p:spPr>
        <p:txBody>
          <a:bodyPr>
            <a:normAutofit/>
          </a:bodyPr>
          <a:lstStyle/>
          <a:p>
            <a:r>
              <a:rPr lang="en-US" dirty="0"/>
              <a:t>Mechanical Engineer</a:t>
            </a:r>
          </a:p>
          <a:p>
            <a:r>
              <a:rPr lang="en-US" dirty="0"/>
              <a:t>Electrical Engineer</a:t>
            </a:r>
          </a:p>
          <a:p>
            <a:r>
              <a:rPr lang="en-US" dirty="0"/>
              <a:t>Optical Engineer</a:t>
            </a:r>
          </a:p>
          <a:p>
            <a:r>
              <a:rPr lang="en-US" dirty="0"/>
              <a:t>Laser Engineer</a:t>
            </a:r>
          </a:p>
          <a:p>
            <a:r>
              <a:rPr lang="en-US" dirty="0"/>
              <a:t>Systems Engineer</a:t>
            </a:r>
          </a:p>
          <a:p>
            <a:r>
              <a:rPr lang="en-US" dirty="0"/>
              <a:t>Process Engineer</a:t>
            </a:r>
          </a:p>
          <a:p>
            <a:r>
              <a:rPr lang="en-US" dirty="0"/>
              <a:t>Design Engineer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84751" y="2394337"/>
            <a:ext cx="370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Software Engineer</a:t>
            </a:r>
          </a:p>
          <a:p>
            <a:r>
              <a:rPr lang="en-US" dirty="0"/>
              <a:t>Software Developer</a:t>
            </a:r>
          </a:p>
          <a:p>
            <a:r>
              <a:rPr lang="en-US" dirty="0"/>
              <a:t>Programmer</a:t>
            </a:r>
          </a:p>
          <a:p>
            <a:r>
              <a:rPr lang="en-US" dirty="0"/>
              <a:t>Analyst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220BBA-E681-3349-B4F0-3B6A509F7B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27"/>
          <a:stretch/>
        </p:blipFill>
        <p:spPr>
          <a:xfrm>
            <a:off x="4253346" y="2518310"/>
            <a:ext cx="4059382" cy="282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66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_dispersion_conceptual_waves.gif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42" y="1852913"/>
            <a:ext cx="5708073" cy="42810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5684" y="910343"/>
            <a:ext cx="5562599" cy="128675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Physics at UW-Stout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1242" y="5632207"/>
            <a:ext cx="5900015" cy="63090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FFFF"/>
                </a:solidFill>
              </a:rPr>
              <a:t>Lasers, Optics, Plasmas, Computational Modeling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61" y="4904405"/>
            <a:ext cx="286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Prof. Zimmerman for more information:</a:t>
            </a:r>
          </a:p>
          <a:p>
            <a:r>
              <a:rPr lang="en-US" dirty="0">
                <a:hlinkClick r:id="rId3"/>
              </a:rPr>
              <a:t>zimmermant@uwstout.edu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0DFA3-1FB8-9C44-96E6-A62DB57D7383}"/>
              </a:ext>
            </a:extLst>
          </p:cNvPr>
          <p:cNvSpPr txBox="1"/>
          <p:nvPr/>
        </p:nvSpPr>
        <p:spPr>
          <a:xfrm>
            <a:off x="75061" y="1594473"/>
            <a:ext cx="3773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Additional Courses:</a:t>
            </a:r>
          </a:p>
          <a:p>
            <a:r>
              <a:rPr lang="en-US" dirty="0"/>
              <a:t>Intro to Physics Research</a:t>
            </a:r>
          </a:p>
          <a:p>
            <a:r>
              <a:rPr lang="en-US" dirty="0"/>
              <a:t>Intro to Quantum Mechanics</a:t>
            </a:r>
          </a:p>
          <a:p>
            <a:r>
              <a:rPr lang="en-US" dirty="0"/>
              <a:t>Computational Classical Physics</a:t>
            </a:r>
          </a:p>
          <a:p>
            <a:r>
              <a:rPr lang="en-US" dirty="0"/>
              <a:t>Solid State Physics</a:t>
            </a:r>
          </a:p>
          <a:p>
            <a:r>
              <a:rPr lang="en-US" dirty="0"/>
              <a:t>Applied Optics and Photonics</a:t>
            </a:r>
          </a:p>
          <a:p>
            <a:r>
              <a:rPr lang="en-US" dirty="0"/>
              <a:t>Advanced Physics Lab</a:t>
            </a:r>
          </a:p>
          <a:p>
            <a:r>
              <a:rPr lang="en-US" dirty="0"/>
              <a:t>Quantum Mechanics</a:t>
            </a:r>
          </a:p>
          <a:p>
            <a:r>
              <a:rPr lang="en-US" dirty="0"/>
              <a:t>Applied Electromagnetics</a:t>
            </a:r>
          </a:p>
          <a:p>
            <a:r>
              <a:rPr lang="en-US" dirty="0"/>
              <a:t>Computer Science I and II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045B6-DB74-7446-9247-7EC86C05CBFE}"/>
              </a:ext>
            </a:extLst>
          </p:cNvPr>
          <p:cNvSpPr txBox="1"/>
          <p:nvPr/>
        </p:nvSpPr>
        <p:spPr>
          <a:xfrm>
            <a:off x="734288" y="355005"/>
            <a:ext cx="35106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ASAP-ME: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1EA9F-A29C-1241-A80B-31866E511EFB}"/>
              </a:ext>
            </a:extLst>
          </p:cNvPr>
          <p:cNvSpPr txBox="1"/>
          <p:nvPr/>
        </p:nvSpPr>
        <p:spPr>
          <a:xfrm>
            <a:off x="4063135" y="494844"/>
            <a:ext cx="570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Applied Science: Applied Physics and Mechanical Engineering Double Major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8534F3-59FE-8E48-B44B-F7A8B0490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1257" y="37197"/>
            <a:ext cx="1905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975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/Users/toddzimmerman/Downloads/ShopforFiberOptics.jpg">
            <a:extLst>
              <a:ext uri="{FF2B5EF4-FFF2-40B4-BE49-F238E27FC236}">
                <a16:creationId xmlns:a16="http://schemas.microsoft.com/office/drawing/2014/main" id="{F0D6E731-77DE-3B48-82F6-FAC40679FE37}"/>
              </a:ext>
            </a:extLst>
          </p:cNvPr>
          <p:cNvPicPr/>
          <p:nvPr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27"/>
          <a:stretch/>
        </p:blipFill>
        <p:spPr bwMode="auto">
          <a:xfrm>
            <a:off x="-7" y="-6"/>
            <a:ext cx="12192000" cy="685595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6B319-2BE9-7044-BBBB-5A12A066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729" y="940723"/>
            <a:ext cx="6713823" cy="1325563"/>
          </a:xfrm>
        </p:spPr>
        <p:txBody>
          <a:bodyPr>
            <a:normAutofit/>
          </a:bodyPr>
          <a:lstStyle/>
          <a:p>
            <a:r>
              <a:rPr lang="en-US" dirty="0"/>
              <a:t>Quantum Mechanics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16302" y="2496668"/>
            <a:ext cx="3163824" cy="3163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17" descr="/Users/toddzimmerman/Downloads/optics-header.jpg">
            <a:extLst>
              <a:ext uri="{FF2B5EF4-FFF2-40B4-BE49-F238E27FC236}">
                <a16:creationId xmlns:a16="http://schemas.microsoft.com/office/drawing/2014/main" id="{ADE4AF6A-8C1B-914D-A189-B677CFE500F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4" r="22515" b="-2"/>
          <a:stretch/>
        </p:blipFill>
        <p:spPr bwMode="auto">
          <a:xfrm>
            <a:off x="3580894" y="2661260"/>
            <a:ext cx="2834640" cy="283464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E2A30B9C-B930-F14E-AE4B-CBD17CFAB9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269" r="-2" b="14208"/>
          <a:stretch/>
        </p:blipFill>
        <p:spPr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438B4E5-F964-AE48-8C9B-AC1208F426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95" r="-1" b="-1"/>
          <a:stretch/>
        </p:blipFill>
        <p:spPr>
          <a:xfrm>
            <a:off x="4828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BCB38-6DDC-734F-8951-4737F3DEE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446" y="2416416"/>
            <a:ext cx="4244122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PHYS-413 MWF 8:00 am – 8:55 am</a:t>
            </a:r>
          </a:p>
          <a:p>
            <a:pPr lvl="1"/>
            <a:r>
              <a:rPr lang="en-US" sz="1800" dirty="0"/>
              <a:t>Tech elective</a:t>
            </a:r>
          </a:p>
          <a:p>
            <a:pPr lvl="1"/>
            <a:r>
              <a:rPr lang="en-US" sz="1800"/>
              <a:t>Prereq</a:t>
            </a:r>
            <a:r>
              <a:rPr lang="en-US" sz="1800" dirty="0"/>
              <a:t>: PHYS-313</a:t>
            </a:r>
          </a:p>
          <a:p>
            <a:r>
              <a:rPr lang="en-US" sz="1800" dirty="0"/>
              <a:t>Learn more about the weird world of atoms, photons, and molecules:</a:t>
            </a:r>
          </a:p>
          <a:p>
            <a:pPr lvl="1"/>
            <a:r>
              <a:rPr lang="en-US" sz="1800" dirty="0"/>
              <a:t>Quantum mechanical spin ½ particles, Dirac notation, quantum entanglement, quantum teleportation, quantum computing</a:t>
            </a:r>
          </a:p>
        </p:txBody>
      </p:sp>
    </p:spTree>
    <p:extLst>
      <p:ext uri="{BB962C8B-B14F-4D97-AF65-F5344CB8AC3E}">
        <p14:creationId xmlns:p14="http://schemas.microsoft.com/office/powerpoint/2010/main" val="384057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358</Words>
  <Application>Microsoft Macintosh PowerPoint</Application>
  <PresentationFormat>Widescreen</PresentationFormat>
  <Paragraphs>54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What is your dream job?  Where do you want to work?</vt:lpstr>
      <vt:lpstr>Engineering 3-2 Programs  3 years at one school 2 years at an engineering school Dual Degree in Physics and Engineering</vt:lpstr>
      <vt:lpstr>Jobs for Bachelor’s Degrees in Physics (without an engineering degree.  Think what you could do with a physics degree AND an engineering degree!)</vt:lpstr>
      <vt:lpstr>Physics at UW-Stout</vt:lpstr>
      <vt:lpstr>Quantum Mechanics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your dream job?  Where do you want to work?</dc:title>
  <dc:creator>Zimmerman, Todd</dc:creator>
  <cp:lastModifiedBy>Zimmerman, Todd</cp:lastModifiedBy>
  <cp:revision>3</cp:revision>
  <dcterms:created xsi:type="dcterms:W3CDTF">2020-10-08T15:25:34Z</dcterms:created>
  <dcterms:modified xsi:type="dcterms:W3CDTF">2020-10-08T15:38:54Z</dcterms:modified>
</cp:coreProperties>
</file>

<file path=docProps/thumbnail.jpeg>
</file>